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83" r:id="rId10"/>
    <p:sldId id="263" r:id="rId11"/>
    <p:sldId id="280" r:id="rId12"/>
    <p:sldId id="265" r:id="rId13"/>
    <p:sldId id="267" r:id="rId14"/>
    <p:sldId id="270" r:id="rId15"/>
    <p:sldId id="286" r:id="rId16"/>
    <p:sldId id="269" r:id="rId17"/>
    <p:sldId id="271" r:id="rId18"/>
    <p:sldId id="287" r:id="rId19"/>
    <p:sldId id="268" r:id="rId20"/>
    <p:sldId id="272" r:id="rId21"/>
    <p:sldId id="284" r:id="rId22"/>
    <p:sldId id="28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710" autoAdjust="0"/>
  </p:normalViewPr>
  <p:slideViewPr>
    <p:cSldViewPr snapToGrid="0">
      <p:cViewPr varScale="1">
        <p:scale>
          <a:sx n="60" d="100"/>
          <a:sy n="60" d="100"/>
        </p:scale>
        <p:origin x="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24575,'0'5'0,"4"1"0,2 9 0,5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322 334 24575,'5'-40'0,"-4"34"0,0 1 0,0-1 0,0 0 0,-1 0 0,0 0 0,0 0 0,0 0 0,-3-10 0,3 15 0,-1 0 0,1 0 0,-1 0 0,0 0 0,1 0 0,-1 0 0,0-1 0,0 2 0,0-1 0,0 0 0,0 0 0,0 0 0,0 0 0,0 1 0,0-1 0,0 0 0,-1 1 0,1-1 0,0 1 0,0-1 0,0 1 0,-1 0 0,1-1 0,0 1 0,-1 0 0,1 0 0,0 0 0,-1 0 0,1 0 0,0 0 0,-1 1 0,1-1 0,0 0 0,0 1 0,-1-1 0,1 1 0,0-1 0,-1 1 0,-7 3 0,1-1 0,1 1 0,-1 1 0,-8 5 0,-25 16 0,26-17 0,0 1 0,1 0 0,-19 18 0,-80 70 0,112-98 0,1 1 0,0-1 0,-1 0 0,1 0 0,0 1 0,-1-1 0,1 0 0,0 1 0,0-1 0,-1 0 0,1 1 0,0-1 0,0 1 0,0-1 0,-1 0 0,1 1 0,0-1 0,0 1 0,0-1 0,0 1 0,0-1 0,0 0 0,0 1 0,0-1 0,0 1 0,0-1 0,0 1 0,0-1 0,0 0 0,0 1 0,0-1 0,1 1 0,-1-1 0,0 0 0,0 1 0,0-1 0,1 0 0,-1 1 0,0-1 0,0 0 0,1 1 0,-1-1 0,0 0 0,1 1 0,-1-1 0,0 0 0,1 0 0,-1 1 0,1-1 0,-1 0 0,0 0 0,1 0 0,-1 0 0,1 0 0,-1 0 0,0 1 0,1-1 0,-1 0 0,1 0 0,0 0 0,30 3 0,-30-3 0,46 2 0,67-6 0,-98 2 0,1 0 0,-1-2 0,0 1 0,0-2 0,-1 0 0,1-1 0,25-14 0,-13 3 0,5-4 0,1 3 0,60-26 0,-78 37 0,0 0 0,-1-2 0,0 0 0,22-17 0,28-18 0,-45 33 0,11-5 0,-2-1 0,35-26 0,-60 39 0,-2 2 0,1 0 0,-1 0 0,0 0 0,1 0 0,0 0 0,-1 0 0,1 1 0,0-1 0,0 1 0,0 0 0,0 0 0,0 0 0,4-1 0,-6 2 0,-1 1 0,0-1 0,0 1 0,1-1 0,-1 0 0,0 1 0,0-1 0,1 1 0,-1-1 0,0 0 0,0 1 0,0-1 0,0 1 0,0-1 0,1 1 0,-1-1 0,0 1 0,0-1 0,0 0 0,0 1 0,-1-1 0,1 1 0,0-1 0,0 1 0,0-1 0,0 1 0,0-1 0,0 0 0,-1 1 0,1-1 0,0 1 0,0-1 0,-1 0 0,1 1 0,0-1 0,-1 0 0,1 1 0,-12 16 0,3-5 0,-1 1 0,2 1 0,0 0 0,0 0 0,1 0 0,-7 25 0,-23 99 0,25-86 0,-1 14 0,10-44 0,-1-1 0,-1 1 0,-15 36 0,2-13 0,14-32 0,-1 0 0,0-1 0,0 0 0,-2 0 0,1 0 0,-2-1 0,-8 12 0,16-23 0,0 0 0,0 0 0,-1 0 0,1 0 0,0 1 0,0-1 0,0 0 0,-1 0 0,1 0 0,0 0 0,0 0 0,-1 0 0,1 0 0,0 0 0,0 1 0,0-1 0,-1 0 0,1 0 0,0 0 0,0 0 0,-1 0 0,1 0 0,0 0 0,0 0 0,-1-1 0,1 1 0,0 0 0,0 0 0,-1 0 0,1 0 0,0 0 0,0 0 0,0 0 0,-1 0 0,1-1 0,0 1 0,0 0 0,0 0 0,-1 0 0,1-1 0,0 1 0,0 0 0,0 0 0,0 0 0,0-1 0,0 1 0,-1 0 0,1 0 0,0 0 0,0-1 0,0 1 0,0 0 0,0 0 0,0-1 0,0 1 0,0 0 0,0 0 0,0-1 0,0 1 0,-2-18 0,2 17 0,-3-45 0,2 0 0,7-61 0,-2 90 0,0 0 0,2 1 0,0 0 0,12-26 0,-8 22 0,12-40 0,11-82 0,-30 122 0,-1 0 0,0 0 0,-2 0 0,0 0 0,-4-24 0,4 41 0,-1 0 0,0 1 0,1-1 0,-1 0 0,-1 0 0,1 0 0,0 1 0,-1-1 0,1 1 0,-1-1 0,0 1 0,0 0 0,0-1 0,0 1 0,0 0 0,0 0 0,-1 1 0,-3-3 0,1 1 0,0 0 0,-1 1 0,1 0 0,-1 0 0,0 0 0,0 1 0,0 0 0,1 0 0,-8 0 0,5 0 0,0 1 0,0 0 0,0 1 0,-1-1 0,1 2 0,0-1 0,0 1 0,0 0 0,1 1 0,-1 0 0,0 0 0,1 1 0,-13 7 0,-71 80 0,87-87 0,1-1 0,-1 1 0,1 0 0,-1 1 0,1-1 0,1 0 0,-1 1 0,1 0 0,-1-1 0,1 1 0,1 0 0,-1 0 0,1 1 0,-1-1 0,2 0 0,-1 0 0,0 0 0,1 1 0,0-1 0,0 0 0,1 1 0,0-1 0,0 0 0,0 0 0,0 0 0,1 0 0,0 0 0,0 0 0,0 0 0,0 0 0,1-1 0,0 1 0,0-1 0,0 0 0,4 4 0,1-1 0,-1 0 0,1-1 0,1 0 0,-1-1 0,1 0 0,0 0 0,0-1 0,1 0 0,-1 0 0,1-1 0,0 0 0,0-1 0,0 0 0,0-1 0,0 0 0,0-1 0,18 0 0,6-5 0,1 0 0,0-3 0,39-13 0,-46 13 0,19-8 0,88-44 0,-93 39 0,1 2 0,65-20 0,-87 31 0,0 0 0,0-1 0,35-21 0,6-4 0,-53 30 0,0-1 0,0 0 0,12-10 0,-20 14 0,-1 1 0,1-1 0,0 0 0,-1 1 0,1-1 0,0 1 0,-1-1 0,1 0 0,-1 1 0,1-1 0,-1 0 0,0 0 0,1 0 0,-1 1 0,0-1 0,1 0 0,-1 0 0,0 0 0,0 0 0,0 1 0,0-3 0,0 3 0,-1-1 0,0 0 0,1 0 0,-1 0 0,0 0 0,0 1 0,0-1 0,0 0 0,0 1 0,0-1 0,0 1 0,0-1 0,0 1 0,0 0 0,0-1 0,0 1 0,0 0 0,0-1 0,0 1 0,0 0 0,-1 0 0,0 0 0,-2 0 0,0 1 0,1-1 0,-1 1 0,0-1 0,0 1 0,1 0 0,-1 0 0,1 1 0,-1-1 0,1 1 0,0 0 0,0-1 0,-1 2 0,1-1 0,0 0 0,1 0 0,-1 1 0,0 0 0,1 0 0,-1-1 0,1 1 0,0 1 0,-3 4 0,-4 7 0,1 0 0,0 1 0,-9 26 0,-6 11 0,15-35 0,0 1 0,-7 28 0,14-45 0,-7 29 0,1-1 0,2 1 0,0 0 0,3 0 0,0 43 0,2-72 0,0 1 0,0-1 0,0 0 0,0 1 0,1-1 0,-1 1 0,1-1 0,-1 0 0,1 0 0,0 1 0,0-1 0,0 0 0,0 0 0,0 0 0,0 0 0,1 0 0,-1 0 0,1 0 0,-1-1 0,1 1 0,0 0 0,0-1 0,0 1 0,0-1 0,0 0 0,0 0 0,0 0 0,0 0 0,0 0 0,0 0 0,1 0 0,-1-1 0,0 1 0,1-1 0,-1 0 0,0 1 0,1-1 0,-1 0 0,5-1 0,2-1 0,0 1 0,-1-2 0,1 1 0,-1-1 0,1-1 0,-1 0 0,0 0 0,0 0 0,9-8 0,112-93 0,-123 99 0,0 0 0,0-1 0,-1 0 0,0 0 0,0 0 0,-1-1 0,0 0 0,0 1 0,0-1 0,-1-1 0,-1 1 0,4-18 0,-5 23 0,-1 0 0,1 0 0,-1 0 0,0-1 0,0 1 0,0 0 0,0 0 0,-1-1 0,1 1 0,-1 0 0,0 0 0,0 0 0,0 0 0,0 0 0,-1 0 0,1 0 0,-1 0 0,1 0 0,-1 1 0,0-1 0,0 0 0,-1 1 0,1 0 0,0 0 0,-1-1 0,1 2 0,-1-1 0,0 0 0,0 0 0,0 1 0,0-1 0,0 1 0,0 0 0,0 0 0,0 0 0,-6 0 0,5 0 0,0 0 0,-1 0 0,1 1 0,-1 0 0,1 0 0,0 0 0,-1 0 0,1 1 0,-1-1 0,1 1 0,0 1 0,-1-1 0,1 0 0,0 1 0,0 0 0,0 0 0,0 0 0,0 0 0,1 1 0,-1 0 0,1 0 0,-1 0 0,1 0 0,0 0 0,0 0 0,1 1 0,-1-1 0,1 1 0,-3 5 0,-1 3 0,1 0 0,1 0 0,0 0 0,0 0 0,1 1 0,1-1 0,0 1 0,0 24 0,2-25 0,-1 2 0,1 1 0,1 0 0,0 0 0,4 15 0,-5-27 0,1 0 0,0 0 0,0 0 0,0 0 0,0 0 0,1 0 0,-1 0 0,1-1 0,0 1 0,-1 0 0,1-1 0,0 1 0,1-1 0,-1 0 0,0 1 0,1-1 0,-1-1 0,1 1 0,0 0 0,0 0 0,-1-1 0,1 0 0,0 1 0,6 0 0,-4 0 0,1-1 0,0 0 0,0 0 0,0-1 0,-1 0 0,1 0 0,0 0 0,0-1 0,0 0 0,0 0 0,-1 0 0,8-3 0,-9 2 0,-1 1 0,0-1 0,0 0 0,0-1 0,0 1 0,0 0 0,0-1 0,-1 0 0,1 0 0,-1 1 0,1-1 0,-1-1 0,0 1 0,-1 0 0,1 0 0,0-1 0,-1 1 0,0-1 0,0 1 0,1-7 0,0 1-91,0 0 0,-1 1 0,0-2 0,-1 1 0,0 0 0,0 0 0,-1 0 0,0 0 0,0 0 0,-1 0 0,-1 1 0,1-1 0,-1 0 0,-8-13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518 24575,'-65'-1'0,"30"-1"0,1 2 0,-40 5 0,71-5 0,-1 1 0,1 0 0,0 0 0,-1 1 0,1-1 0,0 0 0,0 1 0,0 0 0,0 0 0,1 0 0,-1 0 0,0 0 0,1 1 0,-1-1 0,1 1 0,0-1 0,0 1 0,0 0 0,0 0 0,1 0 0,-1 0 0,1 0 0,-1 1 0,1-1 0,0 0 0,1 0 0,-2 7 0,0 4 0,0 1 0,2-1 0,-1 1 0,2-1 0,2 17 0,-3-27 0,1 1 0,0-1 0,0 0 0,1 0 0,-1 0 0,1 0 0,0 0 0,0 0 0,0 0 0,1-1 0,-1 1 0,1-1 0,0 1 0,0-1 0,0 0 0,0 0 0,1-1 0,-1 1 0,1-1 0,-1 1 0,1-1 0,0 0 0,6 2 0,0 0 0,1-1 0,-1 0 0,1-1 0,-1 0 0,1-1 0,0 0 0,0 0 0,14-2 0,-22 1 0,0-1 0,0 1 0,1-1 0,-1 0 0,0 0 0,0 0 0,0 0 0,0 0 0,0-1 0,0 1 0,0-1 0,0 0 0,-1 0 0,1 0 0,-1 0 0,1 0 0,-1 0 0,0-1 0,0 1 0,0-1 0,0 0 0,0 0 0,-1 0 0,1 0 0,-1 0 0,0 0 0,0 0 0,0 0 0,0 0 0,0 0 0,0-6 0,0 1 0,-1-1 0,0 1 0,0-1 0,0 0 0,-1 1 0,-1-1 0,1 1 0,-1 0 0,-1-1 0,0 1 0,-3-8 0,-10-16 0,-29-44 0,40 68 0,-1 0 0,0 1 0,0 0 0,0 0 0,-1 1 0,0-1 0,0 1 0,0 1 0,-1 0 0,0 0 0,-9-4 0,15 8 0,0 0 0,0 0 0,0 1 0,0-1 0,0 0 0,0 1 0,0 0 0,0-1 0,0 1 0,0 0 0,0 0 0,0 0 0,-1 1 0,1-1 0,0 0 0,0 1 0,0-1 0,0 1 0,0 0 0,0-1 0,0 1 0,1 0 0,-1 0 0,0 1 0,0-1 0,1 0 0,-1 1 0,0-1 0,1 0 0,0 1 0,-1 0 0,1-1 0,0 1 0,0 0 0,0 0 0,0 0 0,0 0 0,0-1 0,0 1 0,0 3 0,0-1 0,0 1 0,0-1 0,0 1 0,0-1 0,1 0 0,0 1 0,0-1 0,0 1 0,1-1 0,-1 1 0,1-1 0,0 0 0,0 0 0,1 1 0,-1-1 0,1 0 0,0 0 0,3 5 0,0-3 0,1 0 0,0-1 0,0 0 0,0 0 0,1 0 0,-1-1 0,1 0 0,0 0 0,0 0 0,1-1 0,-1 0 0,1-1 0,0 0 0,-1 0 0,1-1 0,0 1 0,0-2 0,14 1 0,-12-1 0,0-1 0,0 1 0,1-2 0,-1 1 0,0-2 0,0 1 0,-1-1 0,1-1 0,-1 1 0,1-2 0,-1 1 0,0-1 0,-1-1 0,12-8 0,-16 9 0,0 0 0,0 0 0,-1 0 0,1-1 0,-1 0 0,0 0 0,-1 1 0,1-1 0,-1-1 0,0 1 0,-1 0 0,0-1 0,0 1 0,0 0 0,0-1 0,-1 1 0,-1-8 0,0-2 0,0 0 0,-1 1 0,-1-1 0,0 1 0,-11-30 0,6 31 0,0 1 0,0-1 0,-2 1 0,1 1 0,-2 0 0,1 0 0,-2 1 0,-16-13 0,-19-20 0,41 38 0,0 0 0,-1 0 0,0 0 0,0 1 0,0 0 0,-1 1 0,1 0 0,-1 0 0,0 0 0,-14-3 0,17 6 0,-1-1 0,1 2 0,-1-1 0,1 1 0,0 0 0,-1 0 0,1 0 0,-1 1 0,1-1 0,0 1 0,-1 1 0,1-1 0,0 1 0,0 0 0,0 0 0,0 1 0,0-1 0,-5 5 0,0 1 0,0 1 0,0 0 0,1 0 0,0 1 0,1 0 0,0 0 0,0 1 0,1 0 0,1 1 0,0 0 0,1 0 0,0 0 0,0 0 0,1 1 0,1-1 0,0 1 0,1 0 0,1 0 0,-1 26 0,3-35 0,0 0 0,0 0 0,0-1 0,0 1 0,0 0 0,1 0 0,-1-1 0,1 1 0,0-1 0,0 1 0,1-1 0,-1 0 0,1 0 0,-1 0 0,1 0 0,0 0 0,0-1 0,0 1 0,1-1 0,-1 0 0,1 0 0,-1 0 0,1 0 0,-1-1 0,1 1 0,0-1 0,5 1 0,-4 0 0,1-1 0,0 0 0,0 0 0,0 0 0,0-1 0,1 0 0,-1 0 0,0 0 0,0-1 0,0 0 0,0 0 0,0 0 0,0-1 0,-1 0 0,1 0 0,0 0 0,8-6 0,-12 6 0,1 0 0,-1 0 0,1 0 0,-1-1 0,0 1 0,0 0 0,0-1 0,0 0 0,-1 0 0,1 1 0,-1-1 0,0 0 0,0 0 0,0 0 0,0 0 0,0-1 0,0 1 0,-1 0 0,0 0 0,1 0 0,-1-1 0,0 1 0,-1 0 0,1 0 0,-1 0 0,1-1 0,-1 1 0,0 0 0,-2-4 0,1 2 0,0 0 0,-1 0 0,1 0 0,-1 0 0,0 0 0,0 1 0,-1 0 0,0-1 0,1 1 0,-1 0 0,-1 1 0,1-1 0,-1 1 0,1 0 0,-1 0 0,-7-3 0,-22-5 0,0 1 0,-1 2 0,0 2 0,-1 1 0,1 1 0,-1 3 0,0 0 0,-38 6 0,67-5 0,1 1 0,-1 0 0,1 0 0,0 0 0,-1 1 0,1 0 0,0 0 0,0 1 0,1 0 0,-1 0 0,0 0 0,1 1 0,0 0 0,0 0 0,0 0 0,0 0 0,1 1 0,-1 0 0,1 0 0,0 0 0,1 0 0,-1 1 0,1-1 0,0 1 0,1 0 0,-1 0 0,1 0 0,0 0 0,1 1 0,0-1 0,-2 12 0,2 2 0,0 0 0,1-1 0,1 1 0,1 0 0,8 37 0,-8-49 0,0-1 0,0 0 0,1 0 0,0 0 0,1 0 0,-1 0 0,1 0 0,1-1 0,-1 0 0,1 0 0,0 0 0,0 0 0,1-1 0,-1 0 0,1 0 0,1-1 0,-1 1 0,9 3 0,31 16 0,-28-13 0,1-2 0,36 13 0,-48-20 0,-1 0 0,0-1 0,1 0 0,-1 0 0,1-1 0,0 1 0,-1-1 0,1-1 0,-1 1 0,1-1 0,-1-1 0,0 1 0,10-4 0,-11 2 0,0 1 0,0-1 0,0-1 0,0 1 0,-1-1 0,0 1 0,1-1 0,-1 0 0,-1-1 0,1 1 0,0-1 0,-1 0 0,5-9 0,-3 4 0,0 0 0,-1-1 0,0 0 0,-1 0 0,0 0 0,1-12 0,-2 6 0,-1 0 0,-1-1 0,-1 1 0,0 0 0,-1-1 0,-1 1 0,-1 0 0,0 0 0,-1 1 0,-1-1 0,0 1 0,-2 0 0,-14-23 0,4 15 0,-38-36 0,27 32 0,21 20 0,0 1 0,-1 0 0,0 0 0,0 1 0,0 1 0,-1-1 0,0 2 0,0-1 0,0 1 0,0 1 0,-1 0 0,0 0 0,1 1 0,-1 0 0,0 1 0,0 1 0,0-1 0,0 2 0,0-1 0,-20 5 0,21-1 0,-1 0 0,1 0 0,-1 1 0,1 0 0,1 1 0,-1 1 0,1-1 0,0 1 0,-16 16 0,6-6 0,13-11 0,0 1 0,0-1 0,1 1 0,0 0 0,0 0 0,1 0 0,0 1 0,0-1 0,1 1 0,0 0 0,0 0 0,1 1 0,-3 15 0,1 7 0,1 0 0,3 44 0,0-70 0,0 3 0,0 0 0,1 0 0,0-1 0,1 1 0,-1 0 0,1-1 0,1 1 0,0-1 0,0 0 0,0 0 0,1 0 0,0 0 0,0-1 0,0 1 0,1-1 0,0 0 0,1-1 0,8 8 0,-5-6 0,0 0 0,1-1 0,0-1 0,0 0 0,0 0 0,1-1 0,0 0 0,-1-1 0,1 0 0,1-1 0,-1 0 0,15 0 0,-17-1 0,115 2 0,-109-3 0,0-1 0,-1-1 0,1-1 0,0 0 0,-1 0 0,18-8 0,-21 5 0,-1 0 0,0-1 0,0-1 0,0 1 0,-1-2 0,10-10 0,16-14 0,-32 30 0,1-1 0,-1 1 0,0 0 0,0-1 0,0 1 0,-1-1 0,1 0 0,-1 0 0,0 0 0,0 0 0,0 0 0,-1-1 0,1 1 0,-1 0 0,0-1 0,1-5 0,-2 2 0,0 1 0,0-1 0,-1 1 0,0-1 0,0 1 0,-1-1 0,0 1 0,0 0 0,-5-10 0,1 4 0,-1 1 0,0-1 0,-1 1 0,0 0 0,-1 1 0,0 0 0,-1 0 0,0 1 0,0 0 0,-13-8 0,3 3 0,-26-25 0,28 23 0,-29-21 0,6 9 0,7 5 0,-41-22 0,63 39 0,0 2 0,-1-1 0,1 2 0,-1-1 0,0 2 0,-1 0 0,-19-2 0,-34 2 0,-98 7 0,146-1 0,0 0 0,1 2 0,-1 0 0,1 0 0,1 2 0,-1 0 0,1 1 0,0 1 0,1 1 0,0 0 0,0 1 0,1 1 0,1 0 0,0 1 0,1 0 0,0 1 0,1 1 0,-11 16 0,18-22 0,0 0 0,1 0 0,0 0 0,0 1 0,1-1 0,1 1 0,-1 0 0,1 0 0,1 0 0,0 0 0,0 0 0,2 13 0,-1-17 0,0 0 0,1 0 0,0 0 0,0 0 0,1 0 0,-1 0 0,1-1 0,1 1 0,-1 0 0,1-1 0,0 0 0,0 1 0,0-1 0,1-1 0,0 1 0,0 0 0,0-1 0,1 0 0,-1 0 0,1 0 0,7 4 0,5 0 0,0-1 0,0 0 0,1-2 0,0 0 0,0-1 0,0-1 0,0-1 0,1 0 0,-1-1 0,1-1 0,-1-1 0,27-4 0,-40 4 0,0 0 0,1 0 0,-1-1 0,0 1 0,0-1 0,-1 0 0,1 0 0,0-1 0,-1 1 0,1-1 0,-1 0 0,0 0 0,0-1 0,0 1 0,0-1 0,-1 0 0,1 0 0,-1 0 0,0 0 0,0-1 0,-1 1 0,1-1 0,3-9 0,-5 8 0,1 0 0,-1 0 0,0 0 0,-1-1 0,1 1 0,-1 0 0,-1 0 0,1 0 0,-1-1 0,0 1 0,0 0 0,-1 0 0,0 0 0,0 0 0,0 1 0,-1-1 0,0 1 0,0-1 0,-7-9 0,-5-1 0,-1-1 0,0 2 0,-1 0 0,-1 1 0,0 1 0,-25-14 0,24 18 0,0 1 0,-1 0 0,1 2 0,-2 0 0,1 1 0,-1 1 0,1 1 0,-38-1 0,53 4 0,0 0 0,1 0 0,-1 0 0,0 1 0,0 0 0,0 0 0,1 0 0,-1 0 0,0 1 0,1-1 0,-1 1 0,1 1 0,0-1 0,-1 0 0,1 1 0,0 0 0,-4 4 0,4-3 0,0 1 0,1 0 0,-1 0 0,1 0 0,0 0 0,0 0 0,0 1 0,1-1 0,0 1 0,0 0 0,0-1 0,1 1 0,-2 11 0,-1 34 0,3-1 0,7 81 0,-5-124 0,-1-1 0,1 0 0,1 0 0,-1-1 0,1 1 0,0 0 0,1 0 0,-1-1 0,1 0 0,0 1 0,1-1 0,-1 0 0,1 0 0,0-1 0,0 1 0,0-1 0,1 0 0,6 5 0,-3-4 0,0 0 0,1-1 0,-1 0 0,1 0 0,0-1 0,0 0 0,1 0 0,-1-1 0,1-1 0,16 2 0,34-1 0,80-6 0,-137 3 0,0 1 0,0 0 0,0-1 0,0 1 0,0-1 0,0 0 0,0 0 0,0 0 0,-1-1 0,1 1 0,0 0 0,-1-1 0,1 0 0,-1 0 0,3-2 0,-3 2 0,-1 0 0,0 0 0,0 0 0,1 0 0,-1 0 0,0 0 0,-1 0 0,1 0 0,0 0 0,-1 0 0,1-1 0,-1 1 0,0 0 0,1 0 0,-1-1 0,-1-2 0,1-1 0,-2 0 0,1-1 0,-1 1 0,0 0 0,0 0 0,0 0 0,-1 0 0,0 1 0,0-1 0,-1 1 0,1-1 0,-10-8 0,3 4 0,-1 1 0,0 1 0,0-1 0,-1 2 0,0 0 0,-1 0 0,1 1 0,-1 1 0,-1 0 0,-23-6 0,12 6 0,1 0 0,-1 2 0,-1 0 0,1 2 0,-28 2 0,50-1 0,1 1 0,-1-1 0,1 1 0,-1 0 0,0-1 0,1 1 0,-1 0 0,1 0 0,0 1 0,-1-1 0,1 1 0,0-1 0,0 1 0,0 0 0,0-1 0,0 1 0,0 0 0,-1 3 0,0-1 0,0 0 0,0 1 0,1 0 0,0-1 0,0 1 0,0 0 0,1 0 0,-1 0 0,0 7 0,1-7 0,0 1 0,1 0 0,-1 0 0,1 0 0,1 0 0,-1 0 0,1 0 0,0-1 0,0 1 0,1 0 0,-1 0 0,1-1 0,1 1 0,-1-1 0,1 0 0,0 0 0,5 8 0,-3-9 0,0 0 0,1-1 0,-1 1 0,1-1 0,0 0 0,0 0 0,0-1 0,0 0 0,0 0 0,0 0 0,1-1 0,10 1 0,-6-1 0,-1 0 0,0-1 0,0 0 0,0-1 0,0 0 0,0-1 0,14-4 0,-21 6 0,0-1 0,-1 0 0,1-1 0,0 1 0,-1 0 0,1-1 0,-1 1 0,0-1 0,1 0 0,-1 0 0,0 0 0,0 0 0,0 0 0,-1 0 0,1 0 0,0-1 0,-1 1 0,1-1 0,-1 1 0,0-1 0,0 0 0,0 1 0,0-1 0,0 0 0,-1 0 0,1 0 0,-1 0 0,0 1 0,0-1 0,0 0 0,0 0 0,0 0 0,-1 0 0,1 0 0,-1 1 0,-2-6 0,0-1 0,0 0 0,-1 0 0,0 0 0,0 0 0,-1 1 0,0-1 0,-1 1 0,0 0 0,-11-10 0,3 5 0,-1 0 0,-1 2 0,0 0 0,0 0 0,-1 2 0,0 0 0,-1 1 0,0 0 0,-30-7 0,37 13 0,0 0 0,-1 0 0,1 1 0,-1 0 0,1 1 0,-1 0 0,-18 4 0,22-3 0,1 1 0,-1 0 0,1 1 0,0 0 0,0 0 0,0 0 0,0 1 0,1 0 0,-1 0 0,1 1 0,0 0 0,-7 7 0,9-7 0,1 0 0,-1 0 0,1 1 0,0-1 0,0 1 0,1-1 0,0 1 0,0 0 0,0 0 0,0 0 0,1 0 0,0 1 0,1-1 0,-1 0 0,1 0 0,0 0 0,1 1 0,0-1 0,0 0 0,0 0 0,0 0 0,1 0 0,0 0 0,0 0 0,1 0 0,0-1 0,0 1 0,5 7 0,1-4 0,-1 0 0,2-1 0,-1 0 0,1 0 0,0-1 0,1 0 0,0-1 0,0 0 0,0-1 0,0 0 0,1 0 0,0-2 0,0 1 0,0-2 0,1 1 0,-1-2 0,1 1 0,13-2 0,211-3 0,-235 3 0,1 0 0,0-1 0,0 1 0,0-1 0,-1 0 0,1 0 0,0 0 0,-1 0 0,1 0 0,-1 0 0,1-1 0,-1 1 0,0-1 0,1 0 0,-1 0 0,0 0 0,0 0 0,0 0 0,2-3 0,-2 1 0,0 0 0,0-1 0,0 1 0,0 0 0,-1-1 0,0 1 0,0-1 0,0 1 0,-1-1 0,1 0 0,-1-4 0,0-2 0,-1 0 0,0 1 0,-1-1 0,0 0 0,-1 1 0,0-1 0,0 1 0,-1 0 0,-9-17 0,4 12 0,-1 0 0,-1 1 0,0 0 0,-1 1 0,0 0 0,-26-20 0,28 26 0,0 0 0,0 1 0,0 1 0,-1 0 0,0 0 0,0 1 0,0 1 0,-1 0 0,1 0 0,-1 1 0,-15-1 0,15 2 0,-1 0 0,1 1 0,-1 0 0,0 1 0,-23 5 0,33-5 0,-1 0 0,1 0 0,-1 1 0,1 0 0,0-1 0,0 1 0,0 0 0,0 0 0,0 1 0,0-1 0,0 0 0,1 1 0,-1 0 0,1 0 0,0 0 0,0 0 0,0 0 0,0 0 0,1 0 0,-1 1 0,1-1 0,0 0 0,0 1 0,-1 6 0,-1 5 38,0 1 0,1 0 0,1-1 0,1 1 0,0 0 0,2 0 0,-1 0 0,6 20 0,-5-28-145,1 1 0,-1-1 1,2 1-1,-1-1 0,1 0 1,1 0-1,-1 0 0,1-1 1,1 0-1,-1 0 0,1 0 1,0-1-1,1 1 0,0-2 1,13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28 116 24575,'-9'-28'0,"2"8"0,2-13 0,0-2 0,5 35 0,0 0 0,0 0 0,0 0 0,0 0 0,0 0 0,0 0 0,0 1 0,0-1 0,0 0 0,0 0 0,0 0 0,0 0 0,0 0 0,0 0 0,-1 0 0,1 0 0,0 0 0,0 0 0,0 0 0,0 0 0,0 0 0,0 0 0,0 0 0,0 0 0,0 0 0,0 0 0,0 0 0,0 0 0,0 0 0,0 0 0,-1 22 0,2 453-1365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6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3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21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90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0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249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50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7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0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64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51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2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01/06/2022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3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0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128" y="2595417"/>
            <a:ext cx="8940800" cy="1021309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512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b) Simulation : estimation du temps de 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5434065" y="5345242"/>
            <a:ext cx="46126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Front d’onde après traversé de la cuve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(décalage en fonction du temps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Rectangle </a:t>
            </a:r>
            <a:r>
              <a:rPr lang="fr-FR" dirty="0"/>
              <a:t>rouge pour ce qui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nous intéresse</a:t>
            </a:r>
            <a:br>
              <a:rPr lang="fr-FR" dirty="0"/>
            </a:b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4832913" y="2022194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Simulation des inhomogénéités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03777" y="273715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16388" y="483005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03777" y="3230024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03777" y="373586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16388" y="4300067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0" y="176289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76" y="2561745"/>
            <a:ext cx="3962516" cy="263833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2" y="2472994"/>
            <a:ext cx="4544078" cy="27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846EA8-B6FA-480D-ADB8-64D9AEE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433808"/>
            <a:ext cx="3712723" cy="2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7" y="2950814"/>
            <a:ext cx="4216970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4460132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6901746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réelles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730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677334" y="1930400"/>
            <a:ext cx="3328067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341600" y="5221592"/>
            <a:ext cx="4248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Observation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5857323" y="5498591"/>
            <a:ext cx="2658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Montage : 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Laser rouge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Lentille convergente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Plastique déformable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7" y="1045774"/>
            <a:ext cx="2494280" cy="2059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42" y="3245414"/>
            <a:ext cx="2481580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97" y="2295870"/>
            <a:ext cx="2306930" cy="35514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677334" y="143894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5710580" y="1438941"/>
            <a:ext cx="430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2" y="1921366"/>
            <a:ext cx="4308291" cy="44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9EC4484-BD7D-6556-4BAC-B002675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92" y="2253961"/>
            <a:ext cx="4624705" cy="34099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2" y="416906"/>
            <a:ext cx="8596668" cy="1320800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7CF94AE-C0C5-480C-82C2-4F6D430C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4" y="4817284"/>
            <a:ext cx="472436" cy="35395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819192" y="1414540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407" y="1737706"/>
            <a:ext cx="3082290" cy="38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3" y="5650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III.  T</a:t>
            </a:r>
            <a:r>
              <a:rPr lang="fr-FR" sz="3600" dirty="0"/>
              <a:t>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2700" dirty="0"/>
              <a:t>a) Détermination du front d’onde aux points d’échantillonnage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1CC351-3017-37C1-1EAB-8456B586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4" y="2725745"/>
            <a:ext cx="5627658" cy="47944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4" y="1998389"/>
            <a:ext cx="2378245" cy="5857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56858" y="3949164"/>
            <a:ext cx="1557204" cy="120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30E814-9339-CABD-EB14-BF7DB2E849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39590" y="3904802"/>
            <a:ext cx="3225280" cy="252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B50C21-4325-D4A3-0A8B-1AD4AB923A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884" y="3652812"/>
            <a:ext cx="2968446" cy="2775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0" y="560962"/>
            <a:ext cx="8596668" cy="13208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05" y="2981325"/>
            <a:ext cx="2933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728" y="2966510"/>
            <a:ext cx="26765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20D59E-FFF8-40CA-BBDD-B5190E2123EE}"/>
              </a:ext>
            </a:extLst>
          </p:cNvPr>
          <p:cNvSpPr txBox="1"/>
          <p:nvPr/>
        </p:nvSpPr>
        <p:spPr>
          <a:xfrm>
            <a:off x="890071" y="5052571"/>
            <a:ext cx="854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/>
              <a:t>Par le théorème de Stone-Weierstrass, on peut approcher notre surface</a:t>
            </a:r>
          </a:p>
          <a:p>
            <a:pPr algn="ctr"/>
            <a:r>
              <a:rPr lang="fr-FR" sz="2000" dirty="0"/>
              <a:t>par des polynômes.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732995" y="4095291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5324630" y="4072018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951" y="1590158"/>
            <a:ext cx="5026166" cy="8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6809124" y="5599325"/>
            <a:ext cx="562320" cy="27612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2614764" y="5815325"/>
              <a:ext cx="655920" cy="285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764" y="5752685"/>
                <a:ext cx="7815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409844" y="3917405"/>
              <a:ext cx="10440" cy="1796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44" y="3854405"/>
                <a:ext cx="136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3762444" y="2528525"/>
              <a:ext cx="21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9444" y="2465885"/>
                <a:ext cx="1278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D94A15CC-34DC-7611-BAEA-EA6A248381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677334" y="2041433"/>
            <a:ext cx="4420939" cy="42069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FEC88D3-FED7-2214-528C-89B13456BBD8}"/>
              </a:ext>
            </a:extLst>
          </p:cNvPr>
          <p:cNvSpPr txBox="1"/>
          <p:nvPr/>
        </p:nvSpPr>
        <p:spPr>
          <a:xfrm>
            <a:off x="5534839" y="1362094"/>
            <a:ext cx="3906078" cy="15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Sur chaque point de notre maillage, on a la normale en ce point.</a:t>
            </a:r>
          </a:p>
          <a:p>
            <a:r>
              <a:rPr lang="fr-FR" dirty="0"/>
              <a:t>On a donc fait une moyenne pour retrouver les autres points à partir d’un seul.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3" y="3056582"/>
            <a:ext cx="2829339" cy="29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628FB-6717-DA4C-56F5-308F4906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3600" dirty="0"/>
              <a:t>c) Utilisation des Polynômes de Zernike comme base pour représenter le front d’onde</a:t>
            </a:r>
            <a:endParaRPr lang="fr-FR" dirty="0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8" y="4231118"/>
            <a:ext cx="4672330" cy="7956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8" y="3418453"/>
            <a:ext cx="4220038" cy="6043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341097" y="2814429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DE8A58-8968-C625-D718-D8A2D11C32BD}"/>
              </a:ext>
            </a:extLst>
          </p:cNvPr>
          <p:cNvSpPr txBox="1"/>
          <p:nvPr/>
        </p:nvSpPr>
        <p:spPr>
          <a:xfrm>
            <a:off x="241928" y="2012311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du cercle unité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365320" y="5362633"/>
            <a:ext cx="3819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m = nombre de méridiens affectés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n = ordre du polynôme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br>
              <a:rPr lang="fr-FR" b="0" dirty="0">
                <a:effectLst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07" y="2264382"/>
            <a:ext cx="3621932" cy="3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3506376" y="488062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641233" y="2971068"/>
            <a:ext cx="2154565" cy="161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5461807" y="1233820"/>
            <a:ext cx="2154565" cy="1393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841728" y="3571233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5769171" y="2370904"/>
            <a:ext cx="601749" cy="68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269"/>
            <a:ext cx="8596668" cy="1320800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FC5400-0D5E-3518-C8BD-502C1DAB3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1281"/>
            <a:ext cx="5946750" cy="233059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Opérations laser : besoin de précision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Mesures des défauts de l’œil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18" y="2603980"/>
            <a:ext cx="7810500" cy="34575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6815470" y="6109900"/>
            <a:ext cx="2232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: cliniquelamartine.fr</a:t>
            </a:r>
          </a:p>
        </p:txBody>
      </p:sp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18" y="3510411"/>
            <a:ext cx="5399372" cy="21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43" y="74623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DF1041-F812-DB5E-7F60-9D990FCEE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8" y="1887859"/>
            <a:ext cx="2847157" cy="7690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D0367DB-76C4-DBFF-5015-505FD3A56C85}"/>
              </a:ext>
            </a:extLst>
          </p:cNvPr>
          <p:cNvSpPr txBox="1"/>
          <p:nvPr/>
        </p:nvSpPr>
        <p:spPr>
          <a:xfrm>
            <a:off x="1157120" y="2656894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 scalaire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5564143" y="3512568"/>
            <a:ext cx="106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0,0191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3926958" y="3875407"/>
            <a:ext cx="1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0,0013	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3351716" y="4229060"/>
            <a:ext cx="29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-0,0040	-0,0041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2941593" y="4598392"/>
            <a:ext cx="38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-0,0023	-0,0026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445612" y="4942392"/>
            <a:ext cx="46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2028874" y="5314353"/>
            <a:ext cx="57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-0,0013	0,0011	0,0010	0,0008	-0,0002 -1,58e-5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4193693" y="3128151"/>
            <a:ext cx="123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082363" y="3697234"/>
            <a:ext cx="4817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CD15D9-169C-EE94-BCEB-04EF6F9E6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652182" cy="34891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7F04D8-727B-CEC9-E912-8F7723D5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25" y="2098863"/>
            <a:ext cx="4652183" cy="348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621096" y="1930400"/>
            <a:ext cx="670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Mesure précise des défauts 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Elaboration d’une correction OU changement de la position du rayon 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365" y="531844"/>
            <a:ext cx="1646680" cy="953073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21" y="1315834"/>
            <a:ext cx="7766936" cy="4829786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2400" dirty="0">
                <a:solidFill>
                  <a:schemeClr val="tx1"/>
                </a:solidFill>
              </a:rPr>
              <a:t>Introduction</a:t>
            </a:r>
          </a:p>
          <a:p>
            <a:pPr marL="514350" indent="-514350" algn="l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2400" dirty="0" err="1">
                <a:solidFill>
                  <a:schemeClr val="tx1"/>
                </a:solidFill>
              </a:rPr>
              <a:t>Shack</a:t>
            </a:r>
            <a:r>
              <a:rPr lang="fr-FR" sz="2400" dirty="0">
                <a:solidFill>
                  <a:schemeClr val="tx1"/>
                </a:solidFill>
              </a:rPr>
              <a:t>-Hartmann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7F95A70-7797-4663-BFB3-F8B79238E88D}"/>
              </a:ext>
            </a:extLst>
          </p:cNvPr>
          <p:cNvSpPr txBox="1"/>
          <p:nvPr/>
        </p:nvSpPr>
        <p:spPr>
          <a:xfrm>
            <a:off x="1628365" y="261464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628365" y="4263012"/>
            <a:ext cx="2752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Résultats obtenus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628365" y="5542166"/>
            <a:ext cx="7571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Détermination du front d’onde aux points d’échantillonnage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4996" y="2933216"/>
            <a:ext cx="4429539" cy="29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4553253" y="2143087"/>
            <a:ext cx="9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L’œil</a:t>
            </a:r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723" y="427382"/>
            <a:ext cx="5890590" cy="5938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8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3750938" y="4950888"/>
            <a:ext cx="31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Modèle plan de l’</a:t>
            </a:r>
            <a:r>
              <a:rPr lang="fr-FR" sz="2400" dirty="0" err="1"/>
              <a:t>oeil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21" y="1153002"/>
            <a:ext cx="6017624" cy="36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306616"/>
              </p:ext>
            </p:extLst>
          </p:nvPr>
        </p:nvGraphicFramePr>
        <p:xfrm>
          <a:off x="677863" y="2160587"/>
          <a:ext cx="8596312" cy="35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81352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classiques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de haut degré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73735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Défauts du cristallin (Cornée déformée)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48" y="2040285"/>
            <a:ext cx="4845899" cy="3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4750725" y="3309684"/>
            <a:ext cx="76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5395364" y="3345776"/>
            <a:ext cx="72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5619257" y="4788386"/>
            <a:ext cx="13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Lentille</a:t>
            </a:r>
          </a:p>
          <a:p>
            <a:pPr algn="ctr"/>
            <a:r>
              <a:rPr lang="fr-FR" sz="140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209307" y="365355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7001190" y="2453899"/>
            <a:ext cx="345974" cy="6305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6657540" y="208941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6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24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2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382555" y="5236072"/>
            <a:ext cx="8471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8853678" y="486098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512826" y="5142765"/>
            <a:ext cx="0" cy="205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512826" y="52566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512826" y="447868"/>
            <a:ext cx="24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3160334" y="703931"/>
            <a:ext cx="603592" cy="1190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4018778" y="545198"/>
            <a:ext cx="3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512826" y="1094199"/>
            <a:ext cx="37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" y="5626012"/>
            <a:ext cx="4292231" cy="1149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AF84D8F-21CB-8E77-5B9F-0D7963CE2378}"/>
              </a:ext>
            </a:extLst>
          </p:cNvPr>
          <p:cNvSpPr txBox="1"/>
          <p:nvPr/>
        </p:nvSpPr>
        <p:spPr>
          <a:xfrm>
            <a:off x="251530" y="2478684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Variation de y </a:t>
            </a:r>
            <a:r>
              <a:rPr lang="fr-FR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dûe</a:t>
            </a:r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à la réfraction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7F1B24-AE8D-D009-7762-7DBB5A367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9" y="3338507"/>
            <a:ext cx="3936150" cy="79754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70A5A94-246D-0FD8-9FD0-60EB7A38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973" y="2943982"/>
            <a:ext cx="5066286" cy="238413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0EB67FF-7EF3-3E1A-16BE-950BC1D63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</p:spTree>
    <p:extLst>
      <p:ext uri="{BB962C8B-B14F-4D97-AF65-F5344CB8AC3E}">
        <p14:creationId xmlns:p14="http://schemas.microsoft.com/office/powerpoint/2010/main" val="5353987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1383</TotalTime>
  <Words>541</Words>
  <Application>Microsoft Office PowerPoint</Application>
  <PresentationFormat>Grand écran</PresentationFormat>
  <Paragraphs>111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b)  Modélisation de l’œil</vt:lpstr>
      <vt:lpstr> c) Différents défauts de l’œil</vt:lpstr>
      <vt:lpstr>I.  Mise en évidence de la déformation d’un front d’onde par les inhomogénéités   a)  Expérience</vt:lpstr>
      <vt:lpstr>Présentation PowerPoint</vt:lpstr>
      <vt:lpstr>I.  Mise en évidence de la déformation d’un front d’onde par les inhomogénéités   a)  Expérience</vt:lpstr>
      <vt:lpstr>b) Simulation : estimation du temps de parcours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Détermination du front d’onde aux points d’échantillonnage</vt:lpstr>
      <vt:lpstr>b) Interpolation de Lagrange</vt:lpstr>
      <vt:lpstr>Reconstitution du front d’onde</vt:lpstr>
      <vt:lpstr>c) Utilisation des Polynômes de Zernike comme base pour représenter le front d’onde</vt:lpstr>
      <vt:lpstr>Présentation PowerPoint</vt:lpstr>
      <vt:lpstr>Projection sur la base des Polynômes de Zernike</vt:lpstr>
      <vt:lpstr>Résultat obtenu après projection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Armand CAILLON</cp:lastModifiedBy>
  <cp:revision>41</cp:revision>
  <dcterms:created xsi:type="dcterms:W3CDTF">2022-03-08T11:43:36Z</dcterms:created>
  <dcterms:modified xsi:type="dcterms:W3CDTF">2022-06-01T16:12:53Z</dcterms:modified>
</cp:coreProperties>
</file>